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5303" r:id="rId2"/>
    <p:sldId id="5220" r:id="rId3"/>
    <p:sldId id="5221" r:id="rId4"/>
    <p:sldId id="256" r:id="rId5"/>
    <p:sldId id="5222" r:id="rId6"/>
    <p:sldId id="5302" r:id="rId7"/>
    <p:sldId id="5304" r:id="rId8"/>
    <p:sldId id="5300" r:id="rId9"/>
    <p:sldId id="5310" r:id="rId10"/>
    <p:sldId id="5311" r:id="rId11"/>
    <p:sldId id="5312" r:id="rId12"/>
    <p:sldId id="5425" r:id="rId13"/>
    <p:sldId id="5426" r:id="rId14"/>
    <p:sldId id="5427" r:id="rId15"/>
    <p:sldId id="5464" r:id="rId16"/>
    <p:sldId id="5465" r:id="rId17"/>
    <p:sldId id="5466" r:id="rId18"/>
    <p:sldId id="5497" r:id="rId19"/>
    <p:sldId id="5498" r:id="rId20"/>
    <p:sldId id="5591" r:id="rId21"/>
    <p:sldId id="55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84"/>
    <p:restoredTop sz="94686"/>
  </p:normalViewPr>
  <p:slideViewPr>
    <p:cSldViewPr snapToGrid="0">
      <p:cViewPr varScale="1">
        <p:scale>
          <a:sx n="109" d="100"/>
          <a:sy n="109" d="100"/>
        </p:scale>
        <p:origin x="6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D81FF-C096-8D48-BFFF-C8DD56D20C96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B61D7-02A6-174E-BFE7-E999E2970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59892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1BA6C-98D2-45CC-6BB8-F381C15D5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530642-9505-7730-2278-E8F30DD4C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4CD40-33BC-0E8B-2F96-9F8782748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407928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1BA6C-98D2-45CC-6BB8-F381C15D5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530642-9505-7730-2278-E8F30DD4C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4CD40-33BC-0E8B-2F96-9F8782748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4079285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613A4-965A-365D-B189-630179287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4C2C5-9BC8-89EA-715C-636A40A5C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1651F-D678-4152-A62F-7569436EF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3771101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598924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59892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342783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342783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A50C8-55FA-CF40-E1A3-C3167B962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073556-5EF3-B8AE-95B7-C308009AA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5D7B2-69BD-80C2-0A0A-6D8AF7B50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2930040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A50C8-55FA-CF40-E1A3-C3167B962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073556-5EF3-B8AE-95B7-C308009AA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5D7B2-69BD-80C2-0A0A-6D8AF7B50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2930040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9F87-6127-3B76-C849-68E0A7712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B33AD-0DB1-18FF-829C-F51AD0D45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6FC25-0B00-E0EB-A935-8A72A95A2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182576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9F87-6127-3B76-C849-68E0A7712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B33AD-0DB1-18FF-829C-F51AD0D45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6FC25-0B00-E0EB-A935-8A72A95A2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182576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77F89-92E6-E11F-5279-730FB8C09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541D9-C5F7-7942-EA58-B088456E7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65E10-1E18-978D-A449-644215239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2154564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1BA6C-98D2-45CC-6BB8-F381C15D5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530642-9505-7730-2278-E8F30DD4C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4CD40-33BC-0E8B-2F96-9F8782748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[CHILDREN’S TIME] is not shown.  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VIDEO SWITCH:  GOTO LS (live Stream)</a:t>
            </a:r>
          </a:p>
        </p:txBody>
      </p:sp>
    </p:spTree>
    <p:extLst>
      <p:ext uri="{BB962C8B-B14F-4D97-AF65-F5344CB8AC3E}">
        <p14:creationId xmlns:p14="http://schemas.microsoft.com/office/powerpoint/2010/main" val="407928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CA2C-3CA5-9F63-36FC-519ACB7ED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552EB5-375A-9349-50C0-55D0C15ED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F21A3-AD55-DC3B-6B2F-40F205BC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03A04-0459-9E44-9225-B4C34051E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2DD5D-216A-776F-8F9D-DC801291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8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E645E-A7E2-ECCF-75BE-B36C0ED20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6D6C7-0929-CB32-A6CA-2B0CFBDA2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C323A-FCE6-BCEB-5649-CE3F422A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1CA9-F431-7AD4-C0FD-3425BF233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95DAC-FDA4-BE0D-3B10-277F996F3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4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D22F7-409B-3F18-5C57-03AB74BB4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BCEC2-482B-2442-09A5-E23EAAD33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3F5B-F28A-2DA4-4DD7-E5CA57C6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9A61C-2A6B-AD3A-E5E7-1E8ED0BB4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8B12C-04FE-3D33-84C6-C94D1BAE1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84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BEC44-919A-AC22-B109-ED175BD3F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C1028-E59E-F960-1B72-F9C05DF06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C264E-59DC-60AF-2958-9A1B8EE2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85129-143F-099A-08DC-B7D248C2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702F8-A81F-F738-224A-A6FD78D6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3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5CA8-412E-7E09-CBC9-4CADD2275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136B7-29F5-BA9C-8C18-B8BB6E066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69C3-6507-F821-495B-17DD88C6E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BE40C-9F58-88B8-9D72-5BCC8FB5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77812-1E48-80C5-B419-37349E5C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6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BD81-84E4-ED8F-E269-0AE24523F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974E7-489A-92D9-4B6C-A8D212192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BB398-01D6-14D2-25ED-16F7F4E77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2D45F-130F-474F-116C-476514F5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28BEC-9D7C-600F-1E09-E2B34A131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5C3AE-95BC-F5E7-A824-FAD3CE34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F7A4F-BA05-658B-A393-BB7F9346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AFE0F-43E4-2BF5-6417-446BFF6B7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A8175-EA29-D1E2-2EE3-27C49DA52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8A0E10-1997-1728-8A37-95805ECC3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5016E-CDEC-9236-98AE-6D21ADBFC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3A5877-E3B9-9897-FC20-73A8674F7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8F2023-1F95-407B-5321-F702EF0E4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662808-1E4E-2BE7-DC71-9743CA06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6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EBEB1-1A94-63F0-2362-A92CCD69C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0CAC-8DAE-10AE-586B-414C3785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36A83-F9A0-900A-9E8C-13415C8B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14C60-D1F1-1117-8ED9-9868B6D6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4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DA596A-1327-FF3B-2868-C3537D57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F4133A-8DDF-4551-DCFA-D2E66BD9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CB7BC-9FC8-B042-2FE7-2C422DC8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4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8018E-7059-8BC3-5077-CFE11FB8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CB94B-150C-E639-F378-584E5E91E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AB64F-218D-EE6B-259C-0BC9B257E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3750A-5783-3A65-4D4E-CF17F7929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DA555-D700-D4C4-8858-62E9F1434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116CC-3685-4DB2-CB26-197AA7CEB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9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53F9-32A0-F8D6-FBB5-9D4B3304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ED1449-9069-9DD3-CCFE-47F8E385B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F2604-B19D-DB4A-7BC3-820DB8B88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55226-F5EE-6E21-ADF4-302D6576B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D4C0A-1C28-7464-D36D-3B8117973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A6689-FC3A-A2F1-E0C7-C795510C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97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83C22C-C2AA-F7AA-27CE-C2FE8A6E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8FFAE-F5C7-D73F-762E-5C6B575CB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13F65-CA2D-B275-F68E-51C7ECABE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ED2A7F-D359-7C40-BD9F-F60C876DA461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50631-A693-4699-A1E4-D7C35FDD5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4292A-A1C9-E7EF-C83B-C6F576CC1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E93645-91AA-5445-8E2F-622E379A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4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C5708-B5A9-127E-53A2-FB5E7668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818CD-57F8-270D-8096-6F73FB8A8E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773EC-AE72-0A38-3E84-76FDE73DA4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Foundations</a:t>
            </a:r>
          </a:p>
        </p:txBody>
      </p:sp>
    </p:spTree>
    <p:extLst>
      <p:ext uri="{BB962C8B-B14F-4D97-AF65-F5344CB8AC3E}">
        <p14:creationId xmlns:p14="http://schemas.microsoft.com/office/powerpoint/2010/main" val="1126953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7908D-4465-CD23-8375-EB6DE3353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707F-972A-ECCF-A2BF-6671C306A8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1859C-30E2-4A9A-7AE0-8AA3AD0D81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 are Cross Shaped</a:t>
            </a:r>
          </a:p>
        </p:txBody>
      </p:sp>
    </p:spTree>
    <p:extLst>
      <p:ext uri="{BB962C8B-B14F-4D97-AF65-F5344CB8AC3E}">
        <p14:creationId xmlns:p14="http://schemas.microsoft.com/office/powerpoint/2010/main" val="358776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E463-B110-DD57-2915-4E6E6BD3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blocks on a table&#10;&#10;Description automatically generated">
            <a:extLst>
              <a:ext uri="{FF2B5EF4-FFF2-40B4-BE49-F238E27FC236}">
                <a16:creationId xmlns:a16="http://schemas.microsoft.com/office/drawing/2014/main" id="{FCB06C6B-BA21-3064-A0C1-D84DE9ECB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515" y="1221756"/>
            <a:ext cx="6035885" cy="4526914"/>
          </a:xfrm>
          <a:prstGeom prst="rect">
            <a:avLst/>
          </a:prstGeom>
        </p:spPr>
      </p:pic>
      <p:pic>
        <p:nvPicPr>
          <p:cNvPr id="7" name="Picture 6" descr="A building blocks on a table&#10;&#10;Description automatically generated">
            <a:extLst>
              <a:ext uri="{FF2B5EF4-FFF2-40B4-BE49-F238E27FC236}">
                <a16:creationId xmlns:a16="http://schemas.microsoft.com/office/drawing/2014/main" id="{8FBDA41E-034A-845B-AB11-5A5AEDDFF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6602" y="1221756"/>
            <a:ext cx="6035885" cy="45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64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4C276-2018-1167-EC9D-F5BA5ACBC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made of legos&#10;&#10;Description automatically generated">
            <a:extLst>
              <a:ext uri="{FF2B5EF4-FFF2-40B4-BE49-F238E27FC236}">
                <a16:creationId xmlns:a16="http://schemas.microsoft.com/office/drawing/2014/main" id="{BEE4BB6A-40C9-EE1A-4990-5BDBB0A25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10" y="392207"/>
            <a:ext cx="4555190" cy="6073586"/>
          </a:xfrm>
          <a:prstGeom prst="rect">
            <a:avLst/>
          </a:prstGeom>
        </p:spPr>
      </p:pic>
      <p:pic>
        <p:nvPicPr>
          <p:cNvPr id="6" name="Picture 5" descr="A building made out of legos&#10;&#10;Description automatically generated">
            <a:extLst>
              <a:ext uri="{FF2B5EF4-FFF2-40B4-BE49-F238E27FC236}">
                <a16:creationId xmlns:a16="http://schemas.microsoft.com/office/drawing/2014/main" id="{AF83D646-1765-0036-E5F1-F77C4EE7C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10" y="392207"/>
            <a:ext cx="4555190" cy="60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60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C79F3-8D93-7267-291B-82B674653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3D68-C536-10EF-DB40-660B84C5E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ED61C1-6B23-D1DB-EEEB-B8433A2BCF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Entrances: Many Ways In</a:t>
            </a:r>
          </a:p>
        </p:txBody>
      </p:sp>
    </p:spTree>
    <p:extLst>
      <p:ext uri="{BB962C8B-B14F-4D97-AF65-F5344CB8AC3E}">
        <p14:creationId xmlns:p14="http://schemas.microsoft.com/office/powerpoint/2010/main" val="82669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5E6A-6869-04ED-66AC-69A4E6A8A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made of legos&#10;&#10;Description automatically generated">
            <a:extLst>
              <a:ext uri="{FF2B5EF4-FFF2-40B4-BE49-F238E27FC236}">
                <a16:creationId xmlns:a16="http://schemas.microsoft.com/office/drawing/2014/main" id="{BFDF41AA-B154-5AB9-D11D-264462AAA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10" y="392207"/>
            <a:ext cx="4555190" cy="6073586"/>
          </a:xfrm>
          <a:prstGeom prst="rect">
            <a:avLst/>
          </a:prstGeom>
        </p:spPr>
      </p:pic>
      <p:pic>
        <p:nvPicPr>
          <p:cNvPr id="6" name="Picture 5" descr="A building made out of legos&#10;&#10;Description automatically generated">
            <a:extLst>
              <a:ext uri="{FF2B5EF4-FFF2-40B4-BE49-F238E27FC236}">
                <a16:creationId xmlns:a16="http://schemas.microsoft.com/office/drawing/2014/main" id="{903C2396-0664-7557-D781-E75853AC2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10" y="392207"/>
            <a:ext cx="4555190" cy="60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61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5E6A-6869-04ED-66AC-69A4E6A8A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made of legos&#10;&#10;Description automatically generated">
            <a:extLst>
              <a:ext uri="{FF2B5EF4-FFF2-40B4-BE49-F238E27FC236}">
                <a16:creationId xmlns:a16="http://schemas.microsoft.com/office/drawing/2014/main" id="{C4E13993-A9B2-9C54-C3BA-DE9F92BE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8173"/>
            <a:ext cx="4535505" cy="6047340"/>
          </a:xfrm>
          <a:prstGeom prst="rect">
            <a:avLst/>
          </a:prstGeom>
        </p:spPr>
      </p:pic>
      <p:pic>
        <p:nvPicPr>
          <p:cNvPr id="7" name="Picture 6" descr="A building made of legos&#10;&#10;Description automatically generated">
            <a:extLst>
              <a:ext uri="{FF2B5EF4-FFF2-40B4-BE49-F238E27FC236}">
                <a16:creationId xmlns:a16="http://schemas.microsoft.com/office/drawing/2014/main" id="{2BD332FC-3C10-B59C-4C3B-7202C03D8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13" y="298174"/>
            <a:ext cx="4535505" cy="60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63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6740B-7965-6ECB-3271-E3AF89021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F395-AE26-084F-D991-A94246BF09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B82BC-2917-B910-0D27-D04AC3E55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Completed Cathedral: Beauty</a:t>
            </a:r>
          </a:p>
        </p:txBody>
      </p:sp>
    </p:spTree>
    <p:extLst>
      <p:ext uri="{BB962C8B-B14F-4D97-AF65-F5344CB8AC3E}">
        <p14:creationId xmlns:p14="http://schemas.microsoft.com/office/powerpoint/2010/main" val="4250422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5E6A-6869-04ED-66AC-69A4E6A8A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made of legos&#10;&#10;Description automatically generated">
            <a:extLst>
              <a:ext uri="{FF2B5EF4-FFF2-40B4-BE49-F238E27FC236}">
                <a16:creationId xmlns:a16="http://schemas.microsoft.com/office/drawing/2014/main" id="{C4E13993-A9B2-9C54-C3BA-DE9F92BE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8173"/>
            <a:ext cx="4535505" cy="6047340"/>
          </a:xfrm>
          <a:prstGeom prst="rect">
            <a:avLst/>
          </a:prstGeom>
        </p:spPr>
      </p:pic>
      <p:pic>
        <p:nvPicPr>
          <p:cNvPr id="7" name="Picture 6" descr="A building made of legos&#10;&#10;Description automatically generated">
            <a:extLst>
              <a:ext uri="{FF2B5EF4-FFF2-40B4-BE49-F238E27FC236}">
                <a16:creationId xmlns:a16="http://schemas.microsoft.com/office/drawing/2014/main" id="{2BD332FC-3C10-B59C-4C3B-7202C03D8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13" y="298174"/>
            <a:ext cx="4535505" cy="60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21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370EC-6232-B5E6-6B90-2E1922492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odel of a building&#10;&#10;Description automatically generated">
            <a:extLst>
              <a:ext uri="{FF2B5EF4-FFF2-40B4-BE49-F238E27FC236}">
                <a16:creationId xmlns:a16="http://schemas.microsoft.com/office/drawing/2014/main" id="{B13695BA-96CF-AD28-861B-1603EDBAD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47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6B846-B350-7F33-94BE-6843E7B40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F63E4-A2BA-FF10-A585-21C289DBA5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BED2B-D59D-0ED0-DF44-E4C4CDABA6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Light Kit: A Beacon of Light</a:t>
            </a:r>
          </a:p>
        </p:txBody>
      </p:sp>
    </p:spTree>
    <p:extLst>
      <p:ext uri="{BB962C8B-B14F-4D97-AF65-F5344CB8AC3E}">
        <p14:creationId xmlns:p14="http://schemas.microsoft.com/office/powerpoint/2010/main" val="426101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made from lego blocks&#10;&#10;Description automatically generated">
            <a:extLst>
              <a:ext uri="{FF2B5EF4-FFF2-40B4-BE49-F238E27FC236}">
                <a16:creationId xmlns:a16="http://schemas.microsoft.com/office/drawing/2014/main" id="{EB2E8941-8F96-9A08-2C6D-0481E4F9D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723" y="193316"/>
            <a:ext cx="8632304" cy="64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06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made of legos&#10;&#10;Description automatically generated">
            <a:extLst>
              <a:ext uri="{FF2B5EF4-FFF2-40B4-BE49-F238E27FC236}">
                <a16:creationId xmlns:a16="http://schemas.microsoft.com/office/drawing/2014/main" id="{ADEC8879-C8D3-F4CD-0B84-F552E230E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21" y="68190"/>
            <a:ext cx="8962159" cy="6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36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made of legos&#10;&#10;Description automatically generated">
            <a:extLst>
              <a:ext uri="{FF2B5EF4-FFF2-40B4-BE49-F238E27FC236}">
                <a16:creationId xmlns:a16="http://schemas.microsoft.com/office/drawing/2014/main" id="{AD380F74-2CF0-93D7-1D70-50F86B572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8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blocks on a table&#10;&#10;Description automatically generated">
            <a:extLst>
              <a:ext uri="{FF2B5EF4-FFF2-40B4-BE49-F238E27FC236}">
                <a16:creationId xmlns:a16="http://schemas.microsoft.com/office/drawing/2014/main" id="{5624A101-85A0-2A46-7983-10E8530A6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74" y="-26944"/>
            <a:ext cx="9180055" cy="68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6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0A1E8-57F6-B055-9BAA-80F4F72A76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B335A-5EF1-2DBB-8664-F34D0DDA5C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Flying Buttresses: Support</a:t>
            </a:r>
          </a:p>
        </p:txBody>
      </p:sp>
    </p:spTree>
    <p:extLst>
      <p:ext uri="{BB962C8B-B14F-4D97-AF65-F5344CB8AC3E}">
        <p14:creationId xmlns:p14="http://schemas.microsoft.com/office/powerpoint/2010/main" val="2603858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blocks on a table&#10;&#10;Description automatically generated">
            <a:extLst>
              <a:ext uri="{FF2B5EF4-FFF2-40B4-BE49-F238E27FC236}">
                <a16:creationId xmlns:a16="http://schemas.microsoft.com/office/drawing/2014/main" id="{5624A101-85A0-2A46-7983-10E8530A6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74" y="-26944"/>
            <a:ext cx="9180055" cy="68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6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9BCF1-3D89-7724-D031-30C13CE54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made out of legos&#10;&#10;Description automatically generated">
            <a:extLst>
              <a:ext uri="{FF2B5EF4-FFF2-40B4-BE49-F238E27FC236}">
                <a16:creationId xmlns:a16="http://schemas.microsoft.com/office/drawing/2014/main" id="{1C67A69F-FFA3-E8EA-DAED-2D6446F08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37" y="401836"/>
            <a:ext cx="4412662" cy="5883549"/>
          </a:xfrm>
          <a:prstGeom prst="rect">
            <a:avLst/>
          </a:prstGeom>
        </p:spPr>
      </p:pic>
      <p:pic>
        <p:nvPicPr>
          <p:cNvPr id="6" name="Picture 5" descr="A building made out of legos&#10;&#10;Description automatically generated">
            <a:extLst>
              <a:ext uri="{FF2B5EF4-FFF2-40B4-BE49-F238E27FC236}">
                <a16:creationId xmlns:a16="http://schemas.microsoft.com/office/drawing/2014/main" id="{523D5AE9-6FAB-AF22-83A1-A67E231B7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46" y="401835"/>
            <a:ext cx="4412663" cy="58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B0E4E-E089-BFFE-10CF-7E715675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CD79-0A96-1A3F-5F0B-1B922D748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60AE5-7172-B0CC-7B82-62CA41CEC8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Nave: A Place and Space for All</a:t>
            </a:r>
          </a:p>
        </p:txBody>
      </p:sp>
    </p:spTree>
    <p:extLst>
      <p:ext uri="{BB962C8B-B14F-4D97-AF65-F5344CB8AC3E}">
        <p14:creationId xmlns:p14="http://schemas.microsoft.com/office/powerpoint/2010/main" val="173589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9BCF1-3D89-7724-D031-30C13CE54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made out of legos&#10;&#10;Description automatically generated">
            <a:extLst>
              <a:ext uri="{FF2B5EF4-FFF2-40B4-BE49-F238E27FC236}">
                <a16:creationId xmlns:a16="http://schemas.microsoft.com/office/drawing/2014/main" id="{1C67A69F-FFA3-E8EA-DAED-2D6446F08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37" y="401836"/>
            <a:ext cx="4412662" cy="5883549"/>
          </a:xfrm>
          <a:prstGeom prst="rect">
            <a:avLst/>
          </a:prstGeom>
        </p:spPr>
      </p:pic>
      <p:pic>
        <p:nvPicPr>
          <p:cNvPr id="6" name="Picture 5" descr="A building made out of legos&#10;&#10;Description automatically generated">
            <a:extLst>
              <a:ext uri="{FF2B5EF4-FFF2-40B4-BE49-F238E27FC236}">
                <a16:creationId xmlns:a16="http://schemas.microsoft.com/office/drawing/2014/main" id="{523D5AE9-6FAB-AF22-83A1-A67E231B7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46" y="401835"/>
            <a:ext cx="4412663" cy="58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63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5E463-B110-DD57-2915-4E6E6BD3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blocks on a table&#10;&#10;Description automatically generated">
            <a:extLst>
              <a:ext uri="{FF2B5EF4-FFF2-40B4-BE49-F238E27FC236}">
                <a16:creationId xmlns:a16="http://schemas.microsoft.com/office/drawing/2014/main" id="{FCB06C6B-BA21-3064-A0C1-D84DE9ECB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515" y="1221756"/>
            <a:ext cx="6035885" cy="4526914"/>
          </a:xfrm>
          <a:prstGeom prst="rect">
            <a:avLst/>
          </a:prstGeom>
        </p:spPr>
      </p:pic>
      <p:pic>
        <p:nvPicPr>
          <p:cNvPr id="7" name="Picture 6" descr="A building blocks on a table&#10;&#10;Description automatically generated">
            <a:extLst>
              <a:ext uri="{FF2B5EF4-FFF2-40B4-BE49-F238E27FC236}">
                <a16:creationId xmlns:a16="http://schemas.microsoft.com/office/drawing/2014/main" id="{8FBDA41E-034A-845B-AB11-5A5AEDDFF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6602" y="1221756"/>
            <a:ext cx="6035885" cy="452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5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313</Words>
  <Application>Microsoft Macintosh PowerPoint</Application>
  <PresentationFormat>Widescreen</PresentationFormat>
  <Paragraphs>56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Week 1</vt:lpstr>
      <vt:lpstr>PowerPoint Presentation</vt:lpstr>
      <vt:lpstr>PowerPoint Presentation</vt:lpstr>
      <vt:lpstr>Week 2</vt:lpstr>
      <vt:lpstr>PowerPoint Presentation</vt:lpstr>
      <vt:lpstr>PowerPoint Presentation</vt:lpstr>
      <vt:lpstr>Week 3</vt:lpstr>
      <vt:lpstr>PowerPoint Presentation</vt:lpstr>
      <vt:lpstr>PowerPoint Presentation</vt:lpstr>
      <vt:lpstr>Week 4</vt:lpstr>
      <vt:lpstr>PowerPoint Presentation</vt:lpstr>
      <vt:lpstr>PowerPoint Presentation</vt:lpstr>
      <vt:lpstr>Week 5</vt:lpstr>
      <vt:lpstr>PowerPoint Presentation</vt:lpstr>
      <vt:lpstr>PowerPoint Presentation</vt:lpstr>
      <vt:lpstr>Week 6</vt:lpstr>
      <vt:lpstr>PowerPoint Presentation</vt:lpstr>
      <vt:lpstr>PowerPoint Presentation</vt:lpstr>
      <vt:lpstr>Week 7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Keith Anderson</dc:creator>
  <cp:lastModifiedBy>Keith Anderson</cp:lastModifiedBy>
  <cp:revision>2</cp:revision>
  <dcterms:created xsi:type="dcterms:W3CDTF">2024-11-07T13:05:10Z</dcterms:created>
  <dcterms:modified xsi:type="dcterms:W3CDTF">2024-11-07T13:16:34Z</dcterms:modified>
</cp:coreProperties>
</file>